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8" r:id="rId3"/>
    <p:sldId id="256" r:id="rId4"/>
    <p:sldId id="279" r:id="rId5"/>
    <p:sldId id="257" r:id="rId7"/>
    <p:sldId id="289" r:id="rId8"/>
    <p:sldId id="261" r:id="rId9"/>
    <p:sldId id="283" r:id="rId10"/>
    <p:sldId id="285" r:id="rId11"/>
    <p:sldId id="290" r:id="rId12"/>
    <p:sldId id="286" r:id="rId13"/>
    <p:sldId id="281" r:id="rId1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jpeg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3" Type="http://schemas.openxmlformats.org/officeDocument/2006/relationships/tags" Target="../tags/tag1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